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C2CB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869A87-7C59-4522-B2FD-19AF9D297C13}" v="174" dt="2023-03-24T01:30:22.4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154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田中 陸平" userId="7994aaff-ba0d-4ae1-9e6b-0b04db24d121" providerId="ADAL" clId="{5A869A87-7C59-4522-B2FD-19AF9D297C13}"/>
    <pc:docChg chg="undo custSel delSld modSld">
      <pc:chgData name="田中 陸平" userId="7994aaff-ba0d-4ae1-9e6b-0b04db24d121" providerId="ADAL" clId="{5A869A87-7C59-4522-B2FD-19AF9D297C13}" dt="2023-03-24T01:37:10.047" v="853" actId="207"/>
      <pc:docMkLst>
        <pc:docMk/>
      </pc:docMkLst>
      <pc:sldChg chg="addSp delSp modSp mod">
        <pc:chgData name="田中 陸平" userId="7994aaff-ba0d-4ae1-9e6b-0b04db24d121" providerId="ADAL" clId="{5A869A87-7C59-4522-B2FD-19AF9D297C13}" dt="2023-03-24T01:37:10.047" v="853" actId="207"/>
        <pc:sldMkLst>
          <pc:docMk/>
          <pc:sldMk cId="1546606629" sldId="257"/>
        </pc:sldMkLst>
        <pc:spChg chg="add del mod">
          <ac:chgData name="田中 陸平" userId="7994aaff-ba0d-4ae1-9e6b-0b04db24d121" providerId="ADAL" clId="{5A869A87-7C59-4522-B2FD-19AF9D297C13}" dt="2023-03-24T01:24:52.415" v="438" actId="11529"/>
          <ac:spMkLst>
            <pc:docMk/>
            <pc:sldMk cId="1546606629" sldId="257"/>
            <ac:spMk id="2" creationId="{55D80BC2-D77B-89AB-E880-3E2A182B5588}"/>
          </ac:spMkLst>
        </pc:spChg>
        <pc:spChg chg="del">
          <ac:chgData name="田中 陸平" userId="7994aaff-ba0d-4ae1-9e6b-0b04db24d121" providerId="ADAL" clId="{5A869A87-7C59-4522-B2FD-19AF9D297C13}" dt="2023-03-24T00:54:54.074" v="10" actId="21"/>
          <ac:spMkLst>
            <pc:docMk/>
            <pc:sldMk cId="1546606629" sldId="257"/>
            <ac:spMk id="3" creationId="{6752F755-30F9-CA62-099A-6FA997F4DC9C}"/>
          </ac:spMkLst>
        </pc:spChg>
        <pc:spChg chg="mod">
          <ac:chgData name="田中 陸平" userId="7994aaff-ba0d-4ae1-9e6b-0b04db24d121" providerId="ADAL" clId="{5A869A87-7C59-4522-B2FD-19AF9D297C13}" dt="2023-03-24T01:24:55.006" v="439" actId="18245"/>
          <ac:spMkLst>
            <pc:docMk/>
            <pc:sldMk cId="1546606629" sldId="257"/>
            <ac:spMk id="4" creationId="{1A2BA753-E26F-8A7F-99DF-287EAA9C6C92}"/>
          </ac:spMkLst>
        </pc:spChg>
        <pc:spChg chg="del">
          <ac:chgData name="田中 陸平" userId="7994aaff-ba0d-4ae1-9e6b-0b04db24d121" providerId="ADAL" clId="{5A869A87-7C59-4522-B2FD-19AF9D297C13}" dt="2023-03-24T00:55:05.935" v="15" actId="21"/>
          <ac:spMkLst>
            <pc:docMk/>
            <pc:sldMk cId="1546606629" sldId="257"/>
            <ac:spMk id="4" creationId="{8964C95C-EB2E-2D46-654E-C860CCCC7E64}"/>
          </ac:spMkLst>
        </pc:spChg>
        <pc:spChg chg="del">
          <ac:chgData name="田中 陸平" userId="7994aaff-ba0d-4ae1-9e6b-0b04db24d121" providerId="ADAL" clId="{5A869A87-7C59-4522-B2FD-19AF9D297C13}" dt="2023-03-24T00:54:36.946" v="4" actId="21"/>
          <ac:spMkLst>
            <pc:docMk/>
            <pc:sldMk cId="1546606629" sldId="257"/>
            <ac:spMk id="5" creationId="{4A792F2B-37BD-B568-F043-477BB35DFCEA}"/>
          </ac:spMkLst>
        </pc:spChg>
        <pc:spChg chg="mod">
          <ac:chgData name="田中 陸平" userId="7994aaff-ba0d-4ae1-9e6b-0b04db24d121" providerId="ADAL" clId="{5A869A87-7C59-4522-B2FD-19AF9D297C13}" dt="2023-03-24T01:24:55.006" v="439" actId="18245"/>
          <ac:spMkLst>
            <pc:docMk/>
            <pc:sldMk cId="1546606629" sldId="257"/>
            <ac:spMk id="5" creationId="{857854F9-5E26-739E-3911-5A399EB6377A}"/>
          </ac:spMkLst>
        </pc:spChg>
        <pc:spChg chg="mod">
          <ac:chgData name="田中 陸平" userId="7994aaff-ba0d-4ae1-9e6b-0b04db24d121" providerId="ADAL" clId="{5A869A87-7C59-4522-B2FD-19AF9D297C13}" dt="2023-03-24T01:24:55.006" v="439" actId="18245"/>
          <ac:spMkLst>
            <pc:docMk/>
            <pc:sldMk cId="1546606629" sldId="257"/>
            <ac:spMk id="6" creationId="{4D2EAB3A-876D-0033-665D-EC5D6508AC20}"/>
          </ac:spMkLst>
        </pc:spChg>
        <pc:spChg chg="del">
          <ac:chgData name="田中 陸平" userId="7994aaff-ba0d-4ae1-9e6b-0b04db24d121" providerId="ADAL" clId="{5A869A87-7C59-4522-B2FD-19AF9D297C13}" dt="2023-03-24T00:54:56.382" v="11" actId="21"/>
          <ac:spMkLst>
            <pc:docMk/>
            <pc:sldMk cId="1546606629" sldId="257"/>
            <ac:spMk id="6" creationId="{57C3CC1E-B07D-B249-B4E6-A2F5F662CA92}"/>
          </ac:spMkLst>
        </pc:spChg>
        <pc:spChg chg="mod">
          <ac:chgData name="田中 陸平" userId="7994aaff-ba0d-4ae1-9e6b-0b04db24d121" providerId="ADAL" clId="{5A869A87-7C59-4522-B2FD-19AF9D297C13}" dt="2023-03-24T01:24:55.006" v="439" actId="18245"/>
          <ac:spMkLst>
            <pc:docMk/>
            <pc:sldMk cId="1546606629" sldId="257"/>
            <ac:spMk id="7" creationId="{A316EE34-523E-BC6E-6A78-962B1429AD41}"/>
          </ac:spMkLst>
        </pc:spChg>
        <pc:spChg chg="mod">
          <ac:chgData name="田中 陸平" userId="7994aaff-ba0d-4ae1-9e6b-0b04db24d121" providerId="ADAL" clId="{5A869A87-7C59-4522-B2FD-19AF9D297C13}" dt="2023-03-24T01:24:55.006" v="439" actId="18245"/>
          <ac:spMkLst>
            <pc:docMk/>
            <pc:sldMk cId="1546606629" sldId="257"/>
            <ac:spMk id="8" creationId="{2B683206-E013-7A3E-242C-00DFE9BB3163}"/>
          </ac:spMkLst>
        </pc:spChg>
        <pc:spChg chg="del">
          <ac:chgData name="田中 陸平" userId="7994aaff-ba0d-4ae1-9e6b-0b04db24d121" providerId="ADAL" clId="{5A869A87-7C59-4522-B2FD-19AF9D297C13}" dt="2023-03-24T00:54:49.208" v="9" actId="21"/>
          <ac:spMkLst>
            <pc:docMk/>
            <pc:sldMk cId="1546606629" sldId="257"/>
            <ac:spMk id="8" creationId="{C74D66D2-9585-1C1E-A9B5-1BC355FC15A9}"/>
          </ac:spMkLst>
        </pc:spChg>
        <pc:spChg chg="del">
          <ac:chgData name="田中 陸平" userId="7994aaff-ba0d-4ae1-9e6b-0b04db24d121" providerId="ADAL" clId="{5A869A87-7C59-4522-B2FD-19AF9D297C13}" dt="2023-03-24T00:55:01.191" v="13" actId="21"/>
          <ac:spMkLst>
            <pc:docMk/>
            <pc:sldMk cId="1546606629" sldId="257"/>
            <ac:spMk id="9" creationId="{28664BC6-8FB7-F49F-1A74-DB1344A6D0BF}"/>
          </ac:spMkLst>
        </pc:spChg>
        <pc:spChg chg="mod">
          <ac:chgData name="田中 陸平" userId="7994aaff-ba0d-4ae1-9e6b-0b04db24d121" providerId="ADAL" clId="{5A869A87-7C59-4522-B2FD-19AF9D297C13}" dt="2023-03-24T01:24:55.006" v="439" actId="18245"/>
          <ac:spMkLst>
            <pc:docMk/>
            <pc:sldMk cId="1546606629" sldId="257"/>
            <ac:spMk id="9" creationId="{D55A9BA8-349B-E341-ADE1-DF5113EF8FFF}"/>
          </ac:spMkLst>
        </pc:spChg>
        <pc:spChg chg="del">
          <ac:chgData name="田中 陸平" userId="7994aaff-ba0d-4ae1-9e6b-0b04db24d121" providerId="ADAL" clId="{5A869A87-7C59-4522-B2FD-19AF9D297C13}" dt="2023-03-24T00:55:08.209" v="16" actId="21"/>
          <ac:spMkLst>
            <pc:docMk/>
            <pc:sldMk cId="1546606629" sldId="257"/>
            <ac:spMk id="10" creationId="{BF14A1A4-2A80-5A2C-354B-0DB4836F2D35}"/>
          </ac:spMkLst>
        </pc:spChg>
        <pc:spChg chg="add mod">
          <ac:chgData name="田中 陸平" userId="7994aaff-ba0d-4ae1-9e6b-0b04db24d121" providerId="ADAL" clId="{5A869A87-7C59-4522-B2FD-19AF9D297C13}" dt="2023-03-24T01:27:31.761" v="614" actId="113"/>
          <ac:spMkLst>
            <pc:docMk/>
            <pc:sldMk cId="1546606629" sldId="257"/>
            <ac:spMk id="10" creationId="{C50C1728-279C-A7DE-B339-1EE7E9F12662}"/>
          </ac:spMkLst>
        </pc:spChg>
        <pc:spChg chg="add del mod">
          <ac:chgData name="田中 陸平" userId="7994aaff-ba0d-4ae1-9e6b-0b04db24d121" providerId="ADAL" clId="{5A869A87-7C59-4522-B2FD-19AF9D297C13}" dt="2023-03-24T01:11:21.959" v="420" actId="21"/>
          <ac:spMkLst>
            <pc:docMk/>
            <pc:sldMk cId="1546606629" sldId="257"/>
            <ac:spMk id="12" creationId="{4BC4B038-6B6F-F6C1-8191-47B5B33018FE}"/>
          </ac:spMkLst>
        </pc:spChg>
        <pc:spChg chg="add del mod">
          <ac:chgData name="田中 陸平" userId="7994aaff-ba0d-4ae1-9e6b-0b04db24d121" providerId="ADAL" clId="{5A869A87-7C59-4522-B2FD-19AF9D297C13}" dt="2023-03-24T01:26:18.128" v="529" actId="21"/>
          <ac:spMkLst>
            <pc:docMk/>
            <pc:sldMk cId="1546606629" sldId="257"/>
            <ac:spMk id="12" creationId="{F841CD49-AAF9-0BAF-CEA1-2EEA73919576}"/>
          </ac:spMkLst>
        </pc:spChg>
        <pc:spChg chg="add del mod">
          <ac:chgData name="田中 陸平" userId="7994aaff-ba0d-4ae1-9e6b-0b04db24d121" providerId="ADAL" clId="{5A869A87-7C59-4522-B2FD-19AF9D297C13}" dt="2023-03-24T01:04:57.118" v="188" actId="21"/>
          <ac:spMkLst>
            <pc:docMk/>
            <pc:sldMk cId="1546606629" sldId="257"/>
            <ac:spMk id="13" creationId="{200F5467-A0E0-83A2-6F36-FAAD24F86F83}"/>
          </ac:spMkLst>
        </pc:spChg>
        <pc:spChg chg="add del mod">
          <ac:chgData name="田中 陸平" userId="7994aaff-ba0d-4ae1-9e6b-0b04db24d121" providerId="ADAL" clId="{5A869A87-7C59-4522-B2FD-19AF9D297C13}" dt="2023-03-24T01:26:22.572" v="530" actId="21"/>
          <ac:spMkLst>
            <pc:docMk/>
            <pc:sldMk cId="1546606629" sldId="257"/>
            <ac:spMk id="13" creationId="{60D56107-6247-CA26-8C8D-E023597370D4}"/>
          </ac:spMkLst>
        </pc:spChg>
        <pc:spChg chg="add mod">
          <ac:chgData name="田中 陸平" userId="7994aaff-ba0d-4ae1-9e6b-0b04db24d121" providerId="ADAL" clId="{5A869A87-7C59-4522-B2FD-19AF9D297C13}" dt="2023-03-24T01:27:34.220" v="615" actId="113"/>
          <ac:spMkLst>
            <pc:docMk/>
            <pc:sldMk cId="1546606629" sldId="257"/>
            <ac:spMk id="14" creationId="{B1961F35-A29F-1B48-E7C5-0A3BAF742C8C}"/>
          </ac:spMkLst>
        </pc:spChg>
        <pc:spChg chg="add mod">
          <ac:chgData name="田中 陸平" userId="7994aaff-ba0d-4ae1-9e6b-0b04db24d121" providerId="ADAL" clId="{5A869A87-7C59-4522-B2FD-19AF9D297C13}" dt="2023-03-24T01:27:37.781" v="616" actId="113"/>
          <ac:spMkLst>
            <pc:docMk/>
            <pc:sldMk cId="1546606629" sldId="257"/>
            <ac:spMk id="15" creationId="{FBEA14D4-B2A8-4F5E-9F21-1B899630F22F}"/>
          </ac:spMkLst>
        </pc:spChg>
        <pc:spChg chg="add mod">
          <ac:chgData name="田中 陸平" userId="7994aaff-ba0d-4ae1-9e6b-0b04db24d121" providerId="ADAL" clId="{5A869A87-7C59-4522-B2FD-19AF9D297C13}" dt="2023-03-24T01:34:50.241" v="827" actId="20577"/>
          <ac:spMkLst>
            <pc:docMk/>
            <pc:sldMk cId="1546606629" sldId="257"/>
            <ac:spMk id="16" creationId="{FD11B147-EB56-DDE9-314B-86C5EC912782}"/>
          </ac:spMkLst>
        </pc:spChg>
        <pc:spChg chg="add mod">
          <ac:chgData name="田中 陸平" userId="7994aaff-ba0d-4ae1-9e6b-0b04db24d121" providerId="ADAL" clId="{5A869A87-7C59-4522-B2FD-19AF9D297C13}" dt="2023-03-24T01:34:52.309" v="828" actId="20577"/>
          <ac:spMkLst>
            <pc:docMk/>
            <pc:sldMk cId="1546606629" sldId="257"/>
            <ac:spMk id="17" creationId="{F6AF1DD4-AE73-E125-EB09-012720BF6BFA}"/>
          </ac:spMkLst>
        </pc:spChg>
        <pc:spChg chg="add mod">
          <ac:chgData name="田中 陸平" userId="7994aaff-ba0d-4ae1-9e6b-0b04db24d121" providerId="ADAL" clId="{5A869A87-7C59-4522-B2FD-19AF9D297C13}" dt="2023-03-24T01:35:03.019" v="834" actId="20577"/>
          <ac:spMkLst>
            <pc:docMk/>
            <pc:sldMk cId="1546606629" sldId="257"/>
            <ac:spMk id="18" creationId="{A98F5CEB-93B1-CDB8-BCD1-366BF3620D18}"/>
          </ac:spMkLst>
        </pc:spChg>
        <pc:spChg chg="add mod">
          <ac:chgData name="田中 陸平" userId="7994aaff-ba0d-4ae1-9e6b-0b04db24d121" providerId="ADAL" clId="{5A869A87-7C59-4522-B2FD-19AF9D297C13}" dt="2023-03-24T01:34:57.720" v="831" actId="20577"/>
          <ac:spMkLst>
            <pc:docMk/>
            <pc:sldMk cId="1546606629" sldId="257"/>
            <ac:spMk id="19" creationId="{950818F3-3140-2F8F-B35C-BD85DCD49537}"/>
          </ac:spMkLst>
        </pc:spChg>
        <pc:spChg chg="del">
          <ac:chgData name="田中 陸平" userId="7994aaff-ba0d-4ae1-9e6b-0b04db24d121" providerId="ADAL" clId="{5A869A87-7C59-4522-B2FD-19AF9D297C13}" dt="2023-03-24T00:55:03.575" v="14" actId="21"/>
          <ac:spMkLst>
            <pc:docMk/>
            <pc:sldMk cId="1546606629" sldId="257"/>
            <ac:spMk id="20" creationId="{C4422084-7A6B-97D1-0203-6B75A44B7FFC}"/>
          </ac:spMkLst>
        </pc:spChg>
        <pc:spChg chg="add mod">
          <ac:chgData name="田中 陸平" userId="7994aaff-ba0d-4ae1-9e6b-0b04db24d121" providerId="ADAL" clId="{5A869A87-7C59-4522-B2FD-19AF9D297C13}" dt="2023-03-24T01:28:13.243" v="620" actId="207"/>
          <ac:spMkLst>
            <pc:docMk/>
            <pc:sldMk cId="1546606629" sldId="257"/>
            <ac:spMk id="20" creationId="{E250B7F1-D839-2974-81BD-792495CD2316}"/>
          </ac:spMkLst>
        </pc:spChg>
        <pc:spChg chg="del">
          <ac:chgData name="田中 陸平" userId="7994aaff-ba0d-4ae1-9e6b-0b04db24d121" providerId="ADAL" clId="{5A869A87-7C59-4522-B2FD-19AF9D297C13}" dt="2023-03-24T00:54:58.285" v="12" actId="21"/>
          <ac:spMkLst>
            <pc:docMk/>
            <pc:sldMk cId="1546606629" sldId="257"/>
            <ac:spMk id="21" creationId="{00F0BB10-4B93-5FD6-8575-A7E5C9BDE041}"/>
          </ac:spMkLst>
        </pc:spChg>
        <pc:spChg chg="add mod">
          <ac:chgData name="田中 陸平" userId="7994aaff-ba0d-4ae1-9e6b-0b04db24d121" providerId="ADAL" clId="{5A869A87-7C59-4522-B2FD-19AF9D297C13}" dt="2023-03-24T01:27:48.091" v="618" actId="113"/>
          <ac:spMkLst>
            <pc:docMk/>
            <pc:sldMk cId="1546606629" sldId="257"/>
            <ac:spMk id="21" creationId="{03DE2FCB-AB46-A4AF-F617-26702D0CE531}"/>
          </ac:spMkLst>
        </pc:spChg>
        <pc:spChg chg="del">
          <ac:chgData name="田中 陸平" userId="7994aaff-ba0d-4ae1-9e6b-0b04db24d121" providerId="ADAL" clId="{5A869A87-7C59-4522-B2FD-19AF9D297C13}" dt="2023-03-24T01:12:20.887" v="424" actId="21"/>
          <ac:spMkLst>
            <pc:docMk/>
            <pc:sldMk cId="1546606629" sldId="257"/>
            <ac:spMk id="22" creationId="{B5E09805-1279-5DD8-88F3-CD27333DF8A3}"/>
          </ac:spMkLst>
        </pc:spChg>
        <pc:spChg chg="add mod">
          <ac:chgData name="田中 陸平" userId="7994aaff-ba0d-4ae1-9e6b-0b04db24d121" providerId="ADAL" clId="{5A869A87-7C59-4522-B2FD-19AF9D297C13}" dt="2023-03-24T01:36:21.617" v="839" actId="207"/>
          <ac:spMkLst>
            <pc:docMk/>
            <pc:sldMk cId="1546606629" sldId="257"/>
            <ac:spMk id="22" creationId="{DBC2FAE6-6D61-50F7-2ABF-33E534CD52ED}"/>
          </ac:spMkLst>
        </pc:spChg>
        <pc:spChg chg="add mod">
          <ac:chgData name="田中 陸平" userId="7994aaff-ba0d-4ae1-9e6b-0b04db24d121" providerId="ADAL" clId="{5A869A87-7C59-4522-B2FD-19AF9D297C13}" dt="2023-03-24T01:37:10.047" v="853" actId="207"/>
          <ac:spMkLst>
            <pc:docMk/>
            <pc:sldMk cId="1546606629" sldId="257"/>
            <ac:spMk id="23" creationId="{8C2DFFBA-E816-F8D8-FC22-F0416B51CAA6}"/>
          </ac:spMkLst>
        </pc:spChg>
        <pc:spChg chg="add mod">
          <ac:chgData name="田中 陸平" userId="7994aaff-ba0d-4ae1-9e6b-0b04db24d121" providerId="ADAL" clId="{5A869A87-7C59-4522-B2FD-19AF9D297C13}" dt="2023-03-24T01:31:08.079" v="724" actId="114"/>
          <ac:spMkLst>
            <pc:docMk/>
            <pc:sldMk cId="1546606629" sldId="257"/>
            <ac:spMk id="24" creationId="{C27B988F-B8D5-1ED6-E0F5-ED0D67088C47}"/>
          </ac:spMkLst>
        </pc:spChg>
        <pc:spChg chg="del">
          <ac:chgData name="田中 陸平" userId="7994aaff-ba0d-4ae1-9e6b-0b04db24d121" providerId="ADAL" clId="{5A869A87-7C59-4522-B2FD-19AF9D297C13}" dt="2023-03-24T00:54:47.172" v="8" actId="21"/>
          <ac:spMkLst>
            <pc:docMk/>
            <pc:sldMk cId="1546606629" sldId="257"/>
            <ac:spMk id="25" creationId="{70560947-61B2-4D4C-BCF3-F8245EBB2143}"/>
          </ac:spMkLst>
        </pc:spChg>
        <pc:spChg chg="del">
          <ac:chgData name="田中 陸平" userId="7994aaff-ba0d-4ae1-9e6b-0b04db24d121" providerId="ADAL" clId="{5A869A87-7C59-4522-B2FD-19AF9D297C13}" dt="2023-03-24T00:54:42.127" v="6" actId="21"/>
          <ac:spMkLst>
            <pc:docMk/>
            <pc:sldMk cId="1546606629" sldId="257"/>
            <ac:spMk id="29" creationId="{28C99CBC-4A08-427A-A366-724812ED9BBE}"/>
          </ac:spMkLst>
        </pc:spChg>
        <pc:spChg chg="del">
          <ac:chgData name="田中 陸平" userId="7994aaff-ba0d-4ae1-9e6b-0b04db24d121" providerId="ADAL" clId="{5A869A87-7C59-4522-B2FD-19AF9D297C13}" dt="2023-03-24T00:55:16.464" v="19" actId="21"/>
          <ac:spMkLst>
            <pc:docMk/>
            <pc:sldMk cId="1546606629" sldId="257"/>
            <ac:spMk id="62" creationId="{F0B37F93-AF7F-4B82-AB16-4298D8D67A55}"/>
          </ac:spMkLst>
        </pc:spChg>
        <pc:spChg chg="del">
          <ac:chgData name="田中 陸平" userId="7994aaff-ba0d-4ae1-9e6b-0b04db24d121" providerId="ADAL" clId="{5A869A87-7C59-4522-B2FD-19AF9D297C13}" dt="2023-03-24T00:55:11.184" v="17" actId="21"/>
          <ac:spMkLst>
            <pc:docMk/>
            <pc:sldMk cId="1546606629" sldId="257"/>
            <ac:spMk id="101" creationId="{C0AB58E7-9BB7-44B7-8D7E-E5D59DB76224}"/>
          </ac:spMkLst>
        </pc:spChg>
        <pc:grpChg chg="del mod">
          <ac:chgData name="田中 陸平" userId="7994aaff-ba0d-4ae1-9e6b-0b04db24d121" providerId="ADAL" clId="{5A869A87-7C59-4522-B2FD-19AF9D297C13}" dt="2023-03-24T01:25:01.887" v="440" actId="21"/>
          <ac:grpSpMkLst>
            <pc:docMk/>
            <pc:sldMk cId="1546606629" sldId="257"/>
            <ac:grpSpMk id="3" creationId="{3D795E07-8812-E54B-941D-73F240275B76}"/>
          </ac:grpSpMkLst>
        </pc:grpChg>
        <pc:graphicFrameChg chg="del">
          <ac:chgData name="田中 陸平" userId="7994aaff-ba0d-4ae1-9e6b-0b04db24d121" providerId="ADAL" clId="{5A869A87-7C59-4522-B2FD-19AF9D297C13}" dt="2023-03-24T00:54:40.248" v="5" actId="21"/>
          <ac:graphicFrameMkLst>
            <pc:docMk/>
            <pc:sldMk cId="1546606629" sldId="257"/>
            <ac:graphicFrameMk id="2" creationId="{A8509B3D-7B53-6C5D-3A7D-134AE6916C94}"/>
          </ac:graphicFrameMkLst>
        </pc:graphicFrameChg>
        <pc:graphicFrameChg chg="add del">
          <ac:chgData name="田中 陸平" userId="7994aaff-ba0d-4ae1-9e6b-0b04db24d121" providerId="ADAL" clId="{5A869A87-7C59-4522-B2FD-19AF9D297C13}" dt="2023-03-24T00:56:51.048" v="21"/>
          <ac:graphicFrameMkLst>
            <pc:docMk/>
            <pc:sldMk cId="1546606629" sldId="257"/>
            <ac:graphicFrameMk id="7" creationId="{91FF30D8-2980-929E-1C7E-6A3368D472D9}"/>
          </ac:graphicFrameMkLst>
        </pc:graphicFrameChg>
        <pc:graphicFrameChg chg="add del mod modGraphic">
          <ac:chgData name="田中 陸平" userId="7994aaff-ba0d-4ae1-9e6b-0b04db24d121" providerId="ADAL" clId="{5A869A87-7C59-4522-B2FD-19AF9D297C13}" dt="2023-03-24T01:24:55.006" v="439" actId="18245"/>
          <ac:graphicFrameMkLst>
            <pc:docMk/>
            <pc:sldMk cId="1546606629" sldId="257"/>
            <ac:graphicFrameMk id="11" creationId="{293EB5A9-5367-85A4-FF72-63EAFBE46562}"/>
          </ac:graphicFrameMkLst>
        </pc:graphicFrameChg>
        <pc:graphicFrameChg chg="del">
          <ac:chgData name="田中 陸平" userId="7994aaff-ba0d-4ae1-9e6b-0b04db24d121" providerId="ADAL" clId="{5A869A87-7C59-4522-B2FD-19AF9D297C13}" dt="2023-03-24T00:55:13.958" v="18" actId="21"/>
          <ac:graphicFrameMkLst>
            <pc:docMk/>
            <pc:sldMk cId="1546606629" sldId="257"/>
            <ac:graphicFrameMk id="14" creationId="{827FAA48-3450-4E01-8E2A-99270E779585}"/>
          </ac:graphicFrameMkLst>
        </pc:graphicFrameChg>
        <pc:graphicFrameChg chg="del">
          <ac:chgData name="田中 陸平" userId="7994aaff-ba0d-4ae1-9e6b-0b04db24d121" providerId="ADAL" clId="{5A869A87-7C59-4522-B2FD-19AF9D297C13}" dt="2023-03-24T00:54:44.697" v="7" actId="21"/>
          <ac:graphicFrameMkLst>
            <pc:docMk/>
            <pc:sldMk cId="1546606629" sldId="257"/>
            <ac:graphicFrameMk id="15" creationId="{E5F463E6-4248-4DEF-8C24-061A1C895FD8}"/>
          </ac:graphicFrameMkLst>
        </pc:graphicFrameChg>
      </pc:sldChg>
      <pc:sldChg chg="del">
        <pc:chgData name="田中 陸平" userId="7994aaff-ba0d-4ae1-9e6b-0b04db24d121" providerId="ADAL" clId="{5A869A87-7C59-4522-B2FD-19AF9D297C13}" dt="2023-03-24T00:54:30.530" v="3" actId="2696"/>
        <pc:sldMkLst>
          <pc:docMk/>
          <pc:sldMk cId="2770819192" sldId="258"/>
        </pc:sldMkLst>
      </pc:sldChg>
      <pc:sldChg chg="del mod modShow">
        <pc:chgData name="田中 陸平" userId="7994aaff-ba0d-4ae1-9e6b-0b04db24d121" providerId="ADAL" clId="{5A869A87-7C59-4522-B2FD-19AF9D297C13}" dt="2023-03-24T00:54:21.113" v="1" actId="2696"/>
        <pc:sldMkLst>
          <pc:docMk/>
          <pc:sldMk cId="2591050778" sldId="261"/>
        </pc:sldMkLst>
      </pc:sldChg>
      <pc:sldChg chg="del">
        <pc:chgData name="田中 陸平" userId="7994aaff-ba0d-4ae1-9e6b-0b04db24d121" providerId="ADAL" clId="{5A869A87-7C59-4522-B2FD-19AF9D297C13}" dt="2023-03-24T00:54:26.620" v="2" actId="2696"/>
        <pc:sldMkLst>
          <pc:docMk/>
          <pc:sldMk cId="2664053352" sldId="26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25E73C-C049-469C-A9E8-64BA4BCC4459}" type="datetimeFigureOut">
              <a:rPr kumimoji="1" lang="ja-JP" altLang="en-US" smtClean="0"/>
              <a:t>2023/3/24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ABCCD1-A0D3-4B00-B36A-173D63AC8B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4618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ABCCD1-A0D3-4B00-B36A-173D63AC8B8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4672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1329BF-6DB4-4C98-A2FD-9DBC53F833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CF512EB-9844-4E2E-9818-16BA0DADF3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572D4C-BA77-4B86-99FC-97BC5DCD5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2EE28-286C-4BBC-A89A-8851261F5188}" type="datetimeFigureOut">
              <a:rPr kumimoji="1" lang="ja-JP" altLang="en-US" smtClean="0"/>
              <a:t>2023/3/24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13C7437-AF53-4719-AAD3-CC59480AD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8D33E53-D7B9-4D3D-A2A3-D468C5472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DC1F5-31DC-4F9F-A830-2029ABA2DA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997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009D7B-8E35-4265-B58A-AFF19AE98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851BDB1-DC88-467A-AE05-3625C8DB39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5647695-C644-47E1-B82D-B1B1507A4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2EE28-286C-4BBC-A89A-8851261F5188}" type="datetimeFigureOut">
              <a:rPr kumimoji="1" lang="ja-JP" altLang="en-US" smtClean="0"/>
              <a:t>2023/3/24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77AEA9-8FC8-498B-8FE8-0AD68AC17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1C02EC9-96DA-46DC-BAEA-7024609DB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DC1F5-31DC-4F9F-A830-2029ABA2DA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856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5B03C89-A418-4643-8327-611370DE30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29B4F17-8764-4C54-BF5B-FF7C1ADC97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75841B-162C-4B53-A026-16216451A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2EE28-286C-4BBC-A89A-8851261F5188}" type="datetimeFigureOut">
              <a:rPr kumimoji="1" lang="ja-JP" altLang="en-US" smtClean="0"/>
              <a:t>2023/3/24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188D3B-DAA9-4C12-BB69-721A234AB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2191C42-94E9-4983-884A-86EC2F733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DC1F5-31DC-4F9F-A830-2029ABA2DA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0097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64959A-E426-4DB9-8B6C-9CD9D7193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086990C-7C7D-4D37-97C2-34FC1C1763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99E6537-2EDC-4D73-AAB2-CE1C8C0B0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2EE28-286C-4BBC-A89A-8851261F5188}" type="datetimeFigureOut">
              <a:rPr kumimoji="1" lang="ja-JP" altLang="en-US" smtClean="0"/>
              <a:t>2023/3/24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9302BA-C81D-41F8-A52A-591C011AB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8521AE4-856E-413C-9445-EB21897F2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DC1F5-31DC-4F9F-A830-2029ABA2DA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8986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9D3B40-D2CA-470A-9271-2C7F47582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FE99CC5-0D7B-4A30-8862-1E953C90F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54BF066-1E4F-48CF-9250-33F88624E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2EE28-286C-4BBC-A89A-8851261F5188}" type="datetimeFigureOut">
              <a:rPr kumimoji="1" lang="ja-JP" altLang="en-US" smtClean="0"/>
              <a:t>2023/3/24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5F1A60C-3B3B-49B2-9110-9ACB11B0E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8DC625C-DAF4-4987-AEA2-D029CE294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DC1F5-31DC-4F9F-A830-2029ABA2DA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9826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FF9E2C-B724-4905-AB80-2C9C3DEE9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72B9F0A-F1F8-41BB-B12B-0A788B5709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04F4227-6624-471A-8DC9-7C555D479F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528FB9D-0D19-4085-BC64-F1E8E8947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2EE28-286C-4BBC-A89A-8851261F5188}" type="datetimeFigureOut">
              <a:rPr kumimoji="1" lang="ja-JP" altLang="en-US" smtClean="0"/>
              <a:t>2023/3/24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47B03C9-C5B4-4079-9E16-DA52172AE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1C7835D-D7AC-4CD5-B1C2-972EF323B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DC1F5-31DC-4F9F-A830-2029ABA2DA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118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D99258-BBC7-4168-8018-AE0525A3E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043489C-CCF8-415F-B0E1-AC6DB9606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22B781D-C585-4A64-AE4A-3EC808CD24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8142CFA-0DFD-4877-803C-D3B5CF8423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D7F090C-8579-40E8-8ED0-9A670F9629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D5EDFAD-17BF-442B-A05C-546DFFA5D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2EE28-286C-4BBC-A89A-8851261F5188}" type="datetimeFigureOut">
              <a:rPr kumimoji="1" lang="ja-JP" altLang="en-US" smtClean="0"/>
              <a:t>2023/3/24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D6B5574-F1E6-46E7-9AE5-DD539774A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5AE381E-5D89-4F97-84C4-F1C1AB59A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DC1F5-31DC-4F9F-A830-2029ABA2DA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6440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9167EB-0177-49B3-9F4E-72BA0E61F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8588D45-CC51-4848-8E86-7AC85E985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2EE28-286C-4BBC-A89A-8851261F5188}" type="datetimeFigureOut">
              <a:rPr kumimoji="1" lang="ja-JP" altLang="en-US" smtClean="0"/>
              <a:t>2023/3/24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1D3E8D3-F084-40E8-83E1-C761DB207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C445BD7-467F-43A5-93D5-F8E2E3577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DC1F5-31DC-4F9F-A830-2029ABA2DA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9112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0499BC1-8E55-4BD2-A08C-D11A93FAC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2EE28-286C-4BBC-A89A-8851261F5188}" type="datetimeFigureOut">
              <a:rPr kumimoji="1" lang="ja-JP" altLang="en-US" smtClean="0"/>
              <a:t>2023/3/24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E6DEDFF-DE1A-4A52-89B0-D037B08C6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9C2E564-5D08-4F97-B37A-78DB3C851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DC1F5-31DC-4F9F-A830-2029ABA2DA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7317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DB05F7-311B-4236-801A-E2381D687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477346E-AFF7-4141-BCE6-7FC75C1C5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62772CC-5B0C-4469-B5E0-76EF25C3C4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AE5731A-9D79-416A-B26E-1C1B1EADB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2EE28-286C-4BBC-A89A-8851261F5188}" type="datetimeFigureOut">
              <a:rPr kumimoji="1" lang="ja-JP" altLang="en-US" smtClean="0"/>
              <a:t>2023/3/24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E056987-74EF-46C0-9EDB-B00593FA3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BDE883C-BFF0-445B-A250-3232CA4F5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DC1F5-31DC-4F9F-A830-2029ABA2DA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7783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729A7B-6A92-407D-84B4-12D6F3DC2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0964AD5-1E30-4EB3-A773-8FA1FF2CE4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5BE2FED-F922-4EA1-BDDE-DF83A53573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FC860F2-B2C7-4C05-A3FF-0C4546103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2EE28-286C-4BBC-A89A-8851261F5188}" type="datetimeFigureOut">
              <a:rPr kumimoji="1" lang="ja-JP" altLang="en-US" smtClean="0"/>
              <a:t>2023/3/24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C75549D-5609-49E8-808A-C4A3F706E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ACE2326-5025-46BE-AC4F-EB6A7564B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DC1F5-31DC-4F9F-A830-2029ABA2DA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2401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C75665C-23AC-4E8A-81EB-16C617306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37FF4B5-CD93-478D-B2FC-B8DAD08A1B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59D7461-8F3E-460C-ADB0-3BC9384227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2EE28-286C-4BBC-A89A-8851261F5188}" type="datetimeFigureOut">
              <a:rPr kumimoji="1" lang="ja-JP" altLang="en-US" smtClean="0"/>
              <a:t>2023/3/24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C869FE2-7997-4B0A-B493-D128825839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F0DFC2D-66CE-4D8C-8977-3BEFA7E043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DC1F5-31DC-4F9F-A830-2029ABA2DA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7493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D11B147-EB56-DDE9-314B-86C5EC912782}"/>
              </a:ext>
            </a:extLst>
          </p:cNvPr>
          <p:cNvSpPr txBox="1"/>
          <p:nvPr/>
        </p:nvSpPr>
        <p:spPr>
          <a:xfrm>
            <a:off x="1854526" y="464211"/>
            <a:ext cx="18386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　　    低</a:t>
            </a:r>
            <a:endParaRPr kumimoji="1" lang="en-US" altLang="ja-JP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6AF1DD4-AE73-E125-EB09-012720BF6BFA}"/>
              </a:ext>
            </a:extLst>
          </p:cNvPr>
          <p:cNvSpPr txBox="1"/>
          <p:nvPr/>
        </p:nvSpPr>
        <p:spPr>
          <a:xfrm>
            <a:off x="1922206" y="6499283"/>
            <a:ext cx="18386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　　   高</a:t>
            </a:r>
            <a:endParaRPr kumimoji="1" lang="en-US" altLang="ja-JP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A98F5CEB-93B1-CDB8-BCD1-366BF3620D18}"/>
              </a:ext>
            </a:extLst>
          </p:cNvPr>
          <p:cNvSpPr txBox="1"/>
          <p:nvPr/>
        </p:nvSpPr>
        <p:spPr>
          <a:xfrm>
            <a:off x="8151524" y="6499283"/>
            <a:ext cx="18386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　　    低</a:t>
            </a:r>
            <a:endParaRPr kumimoji="1" lang="en-US" altLang="ja-JP" dirty="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50818F3-3140-2F8F-B35C-BD85DCD49537}"/>
              </a:ext>
            </a:extLst>
          </p:cNvPr>
          <p:cNvSpPr txBox="1"/>
          <p:nvPr/>
        </p:nvSpPr>
        <p:spPr>
          <a:xfrm>
            <a:off x="8209281" y="421210"/>
            <a:ext cx="18386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　　    高</a:t>
            </a:r>
            <a:endParaRPr kumimoji="1" lang="en-US" altLang="ja-JP" dirty="0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C50C1728-279C-A7DE-B339-1EE7E9F12662}"/>
              </a:ext>
            </a:extLst>
          </p:cNvPr>
          <p:cNvSpPr/>
          <p:nvPr/>
        </p:nvSpPr>
        <p:spPr>
          <a:xfrm>
            <a:off x="4338320" y="781351"/>
            <a:ext cx="3007360" cy="900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預金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B1961F35-A29F-1B48-E7C5-0A3BAF742C8C}"/>
              </a:ext>
            </a:extLst>
          </p:cNvPr>
          <p:cNvSpPr/>
          <p:nvPr/>
        </p:nvSpPr>
        <p:spPr>
          <a:xfrm>
            <a:off x="4338320" y="1971798"/>
            <a:ext cx="3007360" cy="900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/>
              <a:t>普通社債</a:t>
            </a:r>
            <a:endParaRPr kumimoji="1" lang="ja-JP" altLang="en-US" b="1" dirty="0"/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FBEA14D4-B2A8-4F5E-9F21-1B899630F22F}"/>
              </a:ext>
            </a:extLst>
          </p:cNvPr>
          <p:cNvSpPr/>
          <p:nvPr/>
        </p:nvSpPr>
        <p:spPr>
          <a:xfrm>
            <a:off x="4338320" y="3162245"/>
            <a:ext cx="3007360" cy="900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劣後債</a:t>
            </a: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E250B7F1-D839-2974-81BD-792495CD2316}"/>
              </a:ext>
            </a:extLst>
          </p:cNvPr>
          <p:cNvSpPr/>
          <p:nvPr/>
        </p:nvSpPr>
        <p:spPr>
          <a:xfrm>
            <a:off x="4338320" y="4352692"/>
            <a:ext cx="3007360" cy="900000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b="1" dirty="0"/>
              <a:t>AT1</a:t>
            </a:r>
            <a:r>
              <a:rPr lang="ja-JP" altLang="en-US" b="1" dirty="0"/>
              <a:t>債</a:t>
            </a:r>
            <a:endParaRPr kumimoji="1" lang="ja-JP" altLang="en-US" b="1" dirty="0"/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03DE2FCB-AB46-A4AF-F617-26702D0CE531}"/>
              </a:ext>
            </a:extLst>
          </p:cNvPr>
          <p:cNvSpPr/>
          <p:nvPr/>
        </p:nvSpPr>
        <p:spPr>
          <a:xfrm>
            <a:off x="4338320" y="5543139"/>
            <a:ext cx="3007360" cy="900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/>
              <a:t>株式</a:t>
            </a:r>
            <a:endParaRPr kumimoji="1" lang="ja-JP" altLang="en-US" b="1" dirty="0"/>
          </a:p>
        </p:txBody>
      </p:sp>
      <p:sp>
        <p:nvSpPr>
          <p:cNvPr id="22" name="二等辺三角形 21">
            <a:extLst>
              <a:ext uri="{FF2B5EF4-FFF2-40B4-BE49-F238E27FC236}">
                <a16:creationId xmlns:a16="http://schemas.microsoft.com/office/drawing/2014/main" id="{DBC2FAE6-6D61-50F7-2ABF-33E534CD52ED}"/>
              </a:ext>
            </a:extLst>
          </p:cNvPr>
          <p:cNvSpPr/>
          <p:nvPr/>
        </p:nvSpPr>
        <p:spPr>
          <a:xfrm>
            <a:off x="1717366" y="833543"/>
            <a:ext cx="2160001" cy="5647192"/>
          </a:xfrm>
          <a:prstGeom prst="triangle">
            <a:avLst>
              <a:gd name="adj" fmla="val 48114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kumimoji="1" lang="ja-JP" altLang="en-US" sz="2000" b="1" dirty="0"/>
              <a:t>期待</a:t>
            </a:r>
            <a:endParaRPr kumimoji="1" lang="en-US" altLang="ja-JP" sz="2000" b="1" dirty="0"/>
          </a:p>
          <a:p>
            <a:pPr algn="ctr"/>
            <a:r>
              <a:rPr kumimoji="1" lang="ja-JP" altLang="en-US" sz="2000" b="1" dirty="0"/>
              <a:t>利回り</a:t>
            </a:r>
          </a:p>
        </p:txBody>
      </p:sp>
      <p:sp>
        <p:nvSpPr>
          <p:cNvPr id="23" name="フローチャート: 組合せ 22">
            <a:extLst>
              <a:ext uri="{FF2B5EF4-FFF2-40B4-BE49-F238E27FC236}">
                <a16:creationId xmlns:a16="http://schemas.microsoft.com/office/drawing/2014/main" id="{8C2DFFBA-E816-F8D8-FC22-F0416B51CAA6}"/>
              </a:ext>
            </a:extLst>
          </p:cNvPr>
          <p:cNvSpPr/>
          <p:nvPr/>
        </p:nvSpPr>
        <p:spPr>
          <a:xfrm>
            <a:off x="7990841" y="833543"/>
            <a:ext cx="2160000" cy="5668857"/>
          </a:xfrm>
          <a:prstGeom prst="flowChartMerge">
            <a:avLst/>
          </a:prstGeom>
          <a:gradFill>
            <a:gsLst>
              <a:gs pos="7178">
                <a:srgbClr val="E6EBF7"/>
              </a:gs>
              <a:gs pos="0">
                <a:srgbClr val="ECF0F9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000" b="1" dirty="0"/>
              <a:t>返還</a:t>
            </a:r>
            <a:endParaRPr kumimoji="1" lang="en-US" altLang="ja-JP" sz="2000" b="1" dirty="0"/>
          </a:p>
          <a:p>
            <a:pPr algn="ctr"/>
            <a:r>
              <a:rPr kumimoji="1" lang="ja-JP" altLang="en-US" sz="2000" b="1" dirty="0"/>
              <a:t>順位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C27B988F-B8D5-1ED6-E0F5-ED0D67088C47}"/>
              </a:ext>
            </a:extLst>
          </p:cNvPr>
          <p:cNvSpPr txBox="1"/>
          <p:nvPr/>
        </p:nvSpPr>
        <p:spPr>
          <a:xfrm>
            <a:off x="3738881" y="266796"/>
            <a:ext cx="447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　　 　 </a:t>
            </a:r>
            <a:r>
              <a:rPr lang="en-US" altLang="ja-JP" b="1" i="1" dirty="0"/>
              <a:t>AT1</a:t>
            </a:r>
            <a:r>
              <a:rPr lang="ja-JP" altLang="en-US" b="1" i="1" dirty="0"/>
              <a:t>債の利回りと返還順位</a:t>
            </a:r>
            <a:endParaRPr kumimoji="1" lang="en-US" altLang="ja-JP" b="1" i="1" dirty="0"/>
          </a:p>
        </p:txBody>
      </p:sp>
    </p:spTree>
    <p:extLst>
      <p:ext uri="{BB962C8B-B14F-4D97-AF65-F5344CB8AC3E}">
        <p14:creationId xmlns:p14="http://schemas.microsoft.com/office/powerpoint/2010/main" val="1546606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B4F5FA3B9E2C38459FFA25A7A10BD0E5" ma:contentTypeVersion="17" ma:contentTypeDescription="新しいドキュメントを作成します。" ma:contentTypeScope="" ma:versionID="84ee34e096235895cafa5a38f28fdef1">
  <xsd:schema xmlns:xsd="http://www.w3.org/2001/XMLSchema" xmlns:xs="http://www.w3.org/2001/XMLSchema" xmlns:p="http://schemas.microsoft.com/office/2006/metadata/properties" xmlns:ns2="df54c9b5-659d-4637-b457-b9989be7e3a2" xmlns:ns3="d82dc3c1-45f0-4f20-bc91-b8d689dce906" targetNamespace="http://schemas.microsoft.com/office/2006/metadata/properties" ma:root="true" ma:fieldsID="2238c478ac97fdc3cb4136bea2e971a6" ns2:_="" ns3:_="">
    <xsd:import namespace="df54c9b5-659d-4637-b457-b9989be7e3a2"/>
    <xsd:import namespace="d82dc3c1-45f0-4f20-bc91-b8d689dce90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54c9b5-659d-4637-b457-b9989be7e3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acfa277a-1832-4caf-ace6-0c80dded43d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2dc3c1-45f0-4f20-bc91-b8d689dce906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a2aa6015-7129-4f87-8220-7d1f89d774ca}" ma:internalName="TaxCatchAll" ma:showField="CatchAllData" ma:web="d82dc3c1-45f0-4f20-bc91-b8d689dce90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82dc3c1-45f0-4f20-bc91-b8d689dce906" xsi:nil="true"/>
    <lcf76f155ced4ddcb4097134ff3c332f xmlns="df54c9b5-659d-4637-b457-b9989be7e3a2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97BDFD3-1BB5-4E41-9FCD-7E56EDF15387}">
  <ds:schemaRefs>
    <ds:schemaRef ds:uri="d82dc3c1-45f0-4f20-bc91-b8d689dce906"/>
    <ds:schemaRef ds:uri="df54c9b5-659d-4637-b457-b9989be7e3a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B85D453-5B0A-43C6-A29C-BFFB945C4A5C}">
  <ds:schemaRefs>
    <ds:schemaRef ds:uri="d82dc3c1-45f0-4f20-bc91-b8d689dce906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schemas.microsoft.com/office/2006/documentManagement/types"/>
    <ds:schemaRef ds:uri="df54c9b5-659d-4637-b457-b9989be7e3a2"/>
    <ds:schemaRef ds:uri="http://schemas.microsoft.com/office/infopath/2007/PartnerControls"/>
    <ds:schemaRef ds:uri="http://www.w3.org/XML/1998/namespace"/>
    <ds:schemaRef ds:uri="http://purl.org/dc/terms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81C96656-7FDD-4F05-B4C6-E5F86F0AC49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29</Words>
  <Application>Microsoft Office PowerPoint</Application>
  <PresentationFormat>ワイド画面</PresentationFormat>
  <Paragraphs>15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北村佳照</dc:creator>
  <cp:lastModifiedBy>田中 陸平</cp:lastModifiedBy>
  <cp:revision>2</cp:revision>
  <cp:lastPrinted>2023-03-15T10:48:16Z</cp:lastPrinted>
  <dcterms:created xsi:type="dcterms:W3CDTF">2021-09-02T06:45:04Z</dcterms:created>
  <dcterms:modified xsi:type="dcterms:W3CDTF">2023-03-24T01:37:10Z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0x010100B4F5FA3B9E2C38459FFA25A7A10BD0E5</vt:lpwstr>
  </property>
  <property fmtid="{D5CDD505-2E9C-101B-9397-08002B2CF9AE}" pid="3" name="MediaServiceImageTags">
    <vt:lpwstr/>
  </property>
</Properties>
</file>